
<file path=[Content_Types].xml><?xml version="1.0" encoding="utf-8"?>
<Types xmlns="http://schemas.openxmlformats.org/package/2006/content-types">
  <Default Extension="fntdata" ContentType="application/x-fontdata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9" r:id="rId3"/>
  </p:sldIdLst>
  <p:sldSz cx="7556500" cy="10693400"/>
  <p:notesSz cx="6858000" cy="9144000"/>
  <p:embeddedFontLst>
    <p:embeddedFont>
      <p:font typeface="League Spartan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22" autoAdjust="0"/>
  </p:normalViewPr>
  <p:slideViewPr>
    <p:cSldViewPr>
      <p:cViewPr varScale="1">
        <p:scale>
          <a:sx n="68" d="100"/>
          <a:sy n="68" d="100"/>
        </p:scale>
        <p:origin x="322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5BFE33E-AE99-B8B8-7C92-D8B0E3793F9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3575812" y="10477500"/>
            <a:ext cx="4333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ES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fif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9766300"/>
            <a:ext cx="7556500" cy="927100"/>
          </a:xfrm>
          <a:custGeom>
            <a:avLst/>
            <a:gdLst/>
            <a:ahLst/>
            <a:cxnLst/>
            <a:rect l="l" t="t" r="r" b="b"/>
            <a:pathLst>
              <a:path w="8285170" h="1054654">
                <a:moveTo>
                  <a:pt x="0" y="0"/>
                </a:moveTo>
                <a:lnTo>
                  <a:pt x="8285169" y="0"/>
                </a:lnTo>
                <a:lnTo>
                  <a:pt x="8285169" y="1054654"/>
                </a:lnTo>
                <a:lnTo>
                  <a:pt x="0" y="10546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0632" b="-288459"/>
            </a:stretch>
          </a:blipFill>
        </p:spPr>
        <p:txBody>
          <a:bodyPr/>
          <a:lstStyle/>
          <a:p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98B574C-0379-D891-31B0-AF37861F96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7556500" cy="153670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1020169" y="1052264"/>
            <a:ext cx="8220098" cy="4428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LLAMADA DESDE VIVIENDA EN CASO DE INCOMPARECENCIA</a:t>
            </a:r>
          </a:p>
        </p:txBody>
      </p:sp>
      <p:pic>
        <p:nvPicPr>
          <p:cNvPr id="9" name="Imagen 8" descr="Logotipo, Icono&#10;&#10;El contenido generado por IA puede ser incorrecto.">
            <a:extLst>
              <a:ext uri="{FF2B5EF4-FFF2-40B4-BE49-F238E27FC236}">
                <a16:creationId xmlns:a16="http://schemas.microsoft.com/office/drawing/2014/main" id="{67960173-D3F4-5612-E58B-5ACD92D346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923" y="141213"/>
            <a:ext cx="585272" cy="585272"/>
          </a:xfrm>
          <a:prstGeom prst="rect">
            <a:avLst/>
          </a:prstGeom>
        </p:spPr>
      </p:pic>
      <p:sp>
        <p:nvSpPr>
          <p:cNvPr id="29" name="object 2">
            <a:extLst>
              <a:ext uri="{FF2B5EF4-FFF2-40B4-BE49-F238E27FC236}">
                <a16:creationId xmlns:a16="http://schemas.microsoft.com/office/drawing/2014/main" id="{0DDF5AE3-D104-551D-C838-0FEF1F4746B1}"/>
              </a:ext>
            </a:extLst>
          </p:cNvPr>
          <p:cNvSpPr txBox="1"/>
          <p:nvPr/>
        </p:nvSpPr>
        <p:spPr>
          <a:xfrm>
            <a:off x="981428" y="2043953"/>
            <a:ext cx="5875770" cy="74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en-US"/>
            </a:defPPr>
            <a:lvl1pPr marL="12700" marR="5080">
              <a:lnSpc>
                <a:spcPct val="115399"/>
              </a:lnSpc>
              <a:spcBef>
                <a:spcPts val="100"/>
              </a:spcBef>
              <a:defRPr sz="1300" spc="-50">
                <a:solidFill>
                  <a:srgbClr val="544E4A"/>
                </a:solidFill>
                <a:latin typeface="Microsoft Sans Serif"/>
                <a:cs typeface="Microsoft Sans Serif"/>
              </a:defRPr>
            </a:lvl1pPr>
          </a:lstStyle>
          <a:p>
            <a:pPr algn="just"/>
            <a:r>
              <a:rPr lang="es-ES" sz="1400" dirty="0">
                <a:latin typeface="Aptos Display"/>
              </a:rPr>
              <a:t>En caso de que lleguemos a una vivienda de un asegurado con el que habíamos concertado cita y no haya nadie en la vivienda para recibirnos, debemos llamar a tramitación en los siguientes casos:</a:t>
            </a:r>
          </a:p>
        </p:txBody>
      </p:sp>
      <p:sp>
        <p:nvSpPr>
          <p:cNvPr id="2" name="TextBox 21">
            <a:extLst>
              <a:ext uri="{FF2B5EF4-FFF2-40B4-BE49-F238E27FC236}">
                <a16:creationId xmlns:a16="http://schemas.microsoft.com/office/drawing/2014/main" id="{A6759C9D-C956-2B42-0738-2D77377EA9B6}"/>
              </a:ext>
            </a:extLst>
          </p:cNvPr>
          <p:cNvSpPr txBox="1"/>
          <p:nvPr/>
        </p:nvSpPr>
        <p:spPr>
          <a:xfrm>
            <a:off x="3588595" y="3449787"/>
            <a:ext cx="555454" cy="306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20"/>
              </a:lnSpc>
            </a:pPr>
            <a:r>
              <a:rPr lang="en-US" sz="2800" b="1" dirty="0">
                <a:latin typeface="Montserrat Bold"/>
                <a:ea typeface="Montserrat Bold"/>
                <a:cs typeface="Montserrat Bold"/>
                <a:sym typeface="Montserrat Bold"/>
              </a:rPr>
              <a:t>SI</a:t>
            </a:r>
          </a:p>
        </p:txBody>
      </p:sp>
      <p:pic>
        <p:nvPicPr>
          <p:cNvPr id="4" name="Imagen 3" descr="Logotipo">
            <a:extLst>
              <a:ext uri="{FF2B5EF4-FFF2-40B4-BE49-F238E27FC236}">
                <a16:creationId xmlns:a16="http://schemas.microsoft.com/office/drawing/2014/main" id="{CF3C1BDD-420B-79FF-E6C4-9E90699AE5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678" y="4849148"/>
            <a:ext cx="2331340" cy="1369199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FB2B267B-620C-96BE-3A91-10D21F2FA1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5194" y="8122989"/>
            <a:ext cx="2331340" cy="1108459"/>
          </a:xfrm>
          <a:prstGeom prst="rect">
            <a:avLst/>
          </a:prstGeom>
        </p:spPr>
      </p:pic>
      <p:pic>
        <p:nvPicPr>
          <p:cNvPr id="11" name="Imagen 10" descr="Icono&#10;&#10;El contenido generado por IA puede ser incorrecto.">
            <a:extLst>
              <a:ext uri="{FF2B5EF4-FFF2-40B4-BE49-F238E27FC236}">
                <a16:creationId xmlns:a16="http://schemas.microsoft.com/office/drawing/2014/main" id="{63B287BA-3930-4C70-40C8-8CC1A7040A6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597" y="8237285"/>
            <a:ext cx="1326933" cy="1203236"/>
          </a:xfrm>
          <a:prstGeom prst="rect">
            <a:avLst/>
          </a:prstGeom>
        </p:spPr>
      </p:pic>
      <p:pic>
        <p:nvPicPr>
          <p:cNvPr id="12" name="Imagen 11" descr="Un dibujo de un animal&#10;&#10;El contenido generado por IA puede ser incorrecto.">
            <a:extLst>
              <a:ext uri="{FF2B5EF4-FFF2-40B4-BE49-F238E27FC236}">
                <a16:creationId xmlns:a16="http://schemas.microsoft.com/office/drawing/2014/main" id="{2A426A07-63CD-50C7-F0D9-EDA7CB52602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497" y="6844710"/>
            <a:ext cx="3619500" cy="952500"/>
          </a:xfrm>
          <a:prstGeom prst="rect">
            <a:avLst/>
          </a:prstGeom>
        </p:spPr>
      </p:pic>
      <p:sp>
        <p:nvSpPr>
          <p:cNvPr id="13" name="Elipse 12">
            <a:extLst>
              <a:ext uri="{FF2B5EF4-FFF2-40B4-BE49-F238E27FC236}">
                <a16:creationId xmlns:a16="http://schemas.microsoft.com/office/drawing/2014/main" id="{BC4CF852-B4E1-E79B-518A-7ECAA1870A65}"/>
              </a:ext>
            </a:extLst>
          </p:cNvPr>
          <p:cNvSpPr/>
          <p:nvPr/>
        </p:nvSpPr>
        <p:spPr>
          <a:xfrm>
            <a:off x="3356878" y="3077731"/>
            <a:ext cx="1018888" cy="1018888"/>
          </a:xfrm>
          <a:prstGeom prst="ellipse">
            <a:avLst/>
          </a:prstGeom>
          <a:noFill/>
          <a:ln w="127000"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8FD1FAFA-32FC-8E17-E7FC-F684CDFCB04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428" y="4359674"/>
            <a:ext cx="2138138" cy="21381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56A51-2AA9-6AA3-7DA8-99968929E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723C30DA-AE1A-D766-F247-85BE62047C56}"/>
              </a:ext>
            </a:extLst>
          </p:cNvPr>
          <p:cNvSpPr/>
          <p:nvPr/>
        </p:nvSpPr>
        <p:spPr>
          <a:xfrm>
            <a:off x="0" y="9766300"/>
            <a:ext cx="7556500" cy="927100"/>
          </a:xfrm>
          <a:custGeom>
            <a:avLst/>
            <a:gdLst/>
            <a:ahLst/>
            <a:cxnLst/>
            <a:rect l="l" t="t" r="r" b="b"/>
            <a:pathLst>
              <a:path w="8285170" h="1054654">
                <a:moveTo>
                  <a:pt x="0" y="0"/>
                </a:moveTo>
                <a:lnTo>
                  <a:pt x="8285169" y="0"/>
                </a:lnTo>
                <a:lnTo>
                  <a:pt x="8285169" y="1054654"/>
                </a:lnTo>
                <a:lnTo>
                  <a:pt x="0" y="10546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0632" b="-288459"/>
            </a:stretch>
          </a:blipFill>
        </p:spPr>
        <p:txBody>
          <a:bodyPr/>
          <a:lstStyle/>
          <a:p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6ACD88F-D0BB-D6FE-2DA0-77490A8E8D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7556500" cy="1536700"/>
          </a:xfrm>
          <a:prstGeom prst="rect">
            <a:avLst/>
          </a:prstGeom>
        </p:spPr>
      </p:pic>
      <p:pic>
        <p:nvPicPr>
          <p:cNvPr id="9" name="Imagen 8" descr="Logotipo, Icono&#10;&#10;El contenido generado por IA puede ser incorrecto.">
            <a:extLst>
              <a:ext uri="{FF2B5EF4-FFF2-40B4-BE49-F238E27FC236}">
                <a16:creationId xmlns:a16="http://schemas.microsoft.com/office/drawing/2014/main" id="{355C24BE-7EF2-E5AB-72C3-00DF152518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923" y="141213"/>
            <a:ext cx="585272" cy="585272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B4E14F99-4FCA-1FE4-B811-1564BB03150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650" y="6945986"/>
            <a:ext cx="1831619" cy="1823100"/>
          </a:xfrm>
          <a:prstGeom prst="rect">
            <a:avLst/>
          </a:prstGeom>
          <a:noFill/>
        </p:spPr>
      </p:pic>
      <p:pic>
        <p:nvPicPr>
          <p:cNvPr id="20" name="Imagen 19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DC716A41-7709-29A6-BBAD-548F6BCA98C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0" y="7118468"/>
            <a:ext cx="1626976" cy="1626976"/>
          </a:xfrm>
          <a:prstGeom prst="rect">
            <a:avLst/>
          </a:prstGeom>
        </p:spPr>
      </p:pic>
      <p:pic>
        <p:nvPicPr>
          <p:cNvPr id="22" name="Imagen 21" descr="Dibujo con letras blancas&#10;&#10;El contenido generado por IA puede ser incorrecto.">
            <a:extLst>
              <a:ext uri="{FF2B5EF4-FFF2-40B4-BE49-F238E27FC236}">
                <a16:creationId xmlns:a16="http://schemas.microsoft.com/office/drawing/2014/main" id="{339368FE-251E-1E27-65EA-FA9A4FC75F7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29" y="4524914"/>
            <a:ext cx="3095848" cy="1627817"/>
          </a:xfrm>
          <a:prstGeom prst="rect">
            <a:avLst/>
          </a:prstGeom>
        </p:spPr>
      </p:pic>
      <p:pic>
        <p:nvPicPr>
          <p:cNvPr id="23" name="Imagen 22" descr="Imagen que contiene podadora, tabla, teléfono, remoto&#10;&#10;El contenido generado por IA puede ser incorrecto.">
            <a:extLst>
              <a:ext uri="{FF2B5EF4-FFF2-40B4-BE49-F238E27FC236}">
                <a16:creationId xmlns:a16="http://schemas.microsoft.com/office/drawing/2014/main" id="{52F6FCE7-E38A-1EC2-8C02-0EE05D00E43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171" y="4136395"/>
            <a:ext cx="2348978" cy="2348978"/>
          </a:xfrm>
          <a:prstGeom prst="rect">
            <a:avLst/>
          </a:prstGeom>
        </p:spPr>
      </p:pic>
      <p:sp>
        <p:nvSpPr>
          <p:cNvPr id="24" name="TextBox 21">
            <a:extLst>
              <a:ext uri="{FF2B5EF4-FFF2-40B4-BE49-F238E27FC236}">
                <a16:creationId xmlns:a16="http://schemas.microsoft.com/office/drawing/2014/main" id="{A21122C5-9528-31A6-8D0C-C9D23C42A8B0}"/>
              </a:ext>
            </a:extLst>
          </p:cNvPr>
          <p:cNvSpPr txBox="1"/>
          <p:nvPr/>
        </p:nvSpPr>
        <p:spPr>
          <a:xfrm>
            <a:off x="3500523" y="2968796"/>
            <a:ext cx="555454" cy="306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20"/>
              </a:lnSpc>
            </a:pPr>
            <a:r>
              <a:rPr lang="en-US" sz="2800" b="1" dirty="0">
                <a:latin typeface="Montserrat Bold"/>
                <a:ea typeface="Montserrat Bold"/>
                <a:cs typeface="Montserrat Bold"/>
                <a:sym typeface="Montserrat Bold"/>
              </a:rPr>
              <a:t>NO</a:t>
            </a: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40931665-320C-C247-74F3-4983B3C48381}"/>
              </a:ext>
            </a:extLst>
          </p:cNvPr>
          <p:cNvSpPr/>
          <p:nvPr/>
        </p:nvSpPr>
        <p:spPr>
          <a:xfrm>
            <a:off x="3268806" y="2596740"/>
            <a:ext cx="1018888" cy="1018888"/>
          </a:xfrm>
          <a:prstGeom prst="ellipse">
            <a:avLst/>
          </a:prstGeom>
          <a:noFill/>
          <a:ln w="1270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40B27195-5FBC-70BC-A23B-D850D28FC598}"/>
              </a:ext>
            </a:extLst>
          </p:cNvPr>
          <p:cNvSpPr txBox="1"/>
          <p:nvPr/>
        </p:nvSpPr>
        <p:spPr>
          <a:xfrm>
            <a:off x="1020169" y="1052264"/>
            <a:ext cx="8220098" cy="4428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LLAMADA DESDE VIVIENDA EN CASO DE INCOMPARECENCIA</a:t>
            </a:r>
          </a:p>
        </p:txBody>
      </p:sp>
      <p:pic>
        <p:nvPicPr>
          <p:cNvPr id="28" name="Imagen 27" descr="Logotipo&#10;&#10;El contenido generado por IA puede ser incorrecto.">
            <a:extLst>
              <a:ext uri="{FF2B5EF4-FFF2-40B4-BE49-F238E27FC236}">
                <a16:creationId xmlns:a16="http://schemas.microsoft.com/office/drawing/2014/main" id="{BF40A88B-2787-1E5E-F37C-2112D999760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321" y="7117627"/>
            <a:ext cx="1627817" cy="1627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088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52</Words>
  <Application>Microsoft Office PowerPoint</Application>
  <PresentationFormat>Personalizado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Calibri</vt:lpstr>
      <vt:lpstr>League Spartan</vt:lpstr>
      <vt:lpstr>Arial</vt:lpstr>
      <vt:lpstr>Aptos Display</vt:lpstr>
      <vt:lpstr>Montserrat Bold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White Modern Gradient SWOT Analysis Report A4 Document</dc:title>
  <dc:creator>Alberto Yuste Ginés</dc:creator>
  <cp:lastModifiedBy>YUSTE GINES Alberto</cp:lastModifiedBy>
  <cp:revision>14</cp:revision>
  <dcterms:created xsi:type="dcterms:W3CDTF">2006-08-16T00:00:00Z</dcterms:created>
  <dcterms:modified xsi:type="dcterms:W3CDTF">2026-02-03T16:25:47Z</dcterms:modified>
  <dc:identifier>DAG8UbAHBc0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50226c0-61d2-4787-ab3e-b91f71753c59_Enabled">
    <vt:lpwstr>true</vt:lpwstr>
  </property>
  <property fmtid="{D5CDD505-2E9C-101B-9397-08002B2CF9AE}" pid="3" name="MSIP_Label_650226c0-61d2-4787-ab3e-b91f71753c59_SetDate">
    <vt:lpwstr>2025-12-23T09:37:20Z</vt:lpwstr>
  </property>
  <property fmtid="{D5CDD505-2E9C-101B-9397-08002B2CF9AE}" pid="4" name="MSIP_Label_650226c0-61d2-4787-ab3e-b91f71753c59_Method">
    <vt:lpwstr>Standard</vt:lpwstr>
  </property>
  <property fmtid="{D5CDD505-2E9C-101B-9397-08002B2CF9AE}" pid="5" name="MSIP_Label_650226c0-61d2-4787-ab3e-b91f71753c59_Name">
    <vt:lpwstr>AXA_Partners_Internal</vt:lpwstr>
  </property>
  <property fmtid="{D5CDD505-2E9C-101B-9397-08002B2CF9AE}" pid="6" name="MSIP_Label_650226c0-61d2-4787-ab3e-b91f71753c59_SiteId">
    <vt:lpwstr>396b38cc-aa65-492b-bb0e-3d94ed25a97b</vt:lpwstr>
  </property>
  <property fmtid="{D5CDD505-2E9C-101B-9397-08002B2CF9AE}" pid="7" name="MSIP_Label_650226c0-61d2-4787-ab3e-b91f71753c59_ActionId">
    <vt:lpwstr>a8fb5d82-1b2e-4c17-8ad9-ce201bb2f0e3</vt:lpwstr>
  </property>
  <property fmtid="{D5CDD505-2E9C-101B-9397-08002B2CF9AE}" pid="8" name="MSIP_Label_650226c0-61d2-4787-ab3e-b91f71753c59_ContentBits">
    <vt:lpwstr>2</vt:lpwstr>
  </property>
  <property fmtid="{D5CDD505-2E9C-101B-9397-08002B2CF9AE}" pid="9" name="MSIP_Label_650226c0-61d2-4787-ab3e-b91f71753c59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Internal</vt:lpwstr>
  </property>
</Properties>
</file>